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20.svg" ContentType="image/svg+xml"/>
  <Override PartName="/ppt/media/image25.svg" ContentType="image/svg+xml"/>
  <Override PartName="/ppt/media/image3.svg" ContentType="image/svg+xml"/>
  <Override PartName="/ppt/media/image40.svg" ContentType="image/svg+xml"/>
  <Override PartName="/ppt/media/image42.svg" ContentType="image/svg+xml"/>
  <Override PartName="/ppt/media/image5.svg" ContentType="image/svg+xml"/>
  <Override PartName="/ppt/media/image53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8288000" cy="10287000"/>
  <p:notesSz cx="6858000" cy="9144000"/>
  <p:embeddedFontLst>
    <p:embeddedFont>
      <p:font typeface="Oswald Bold" panose="00000800000000000000"/>
      <p:bold r:id="rId32"/>
    </p:embeddedFont>
    <p:embeddedFont>
      <p:font typeface="Montserrat Classic Bold" panose="00000800000000000000"/>
      <p:bold r:id="rId33"/>
    </p:embeddedFont>
    <p:embeddedFont>
      <p:font typeface="Canva Sans" panose="020B0503030501040103"/>
      <p:regular r:id="rId34"/>
    </p:embeddedFont>
    <p:embeddedFont>
      <p:font typeface="DM Sans"/>
      <p:regular r:id="rId35"/>
    </p:embeddedFont>
    <p:embeddedFont>
      <p:font typeface="Oswald" panose="00000500000000000000"/>
      <p:regular r:id="rId36"/>
    </p:embeddedFont>
    <p:embeddedFont>
      <p:font typeface="Canva Sans Bold" panose="020B0803030501040103"/>
      <p:bold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3.svg"/><Relationship Id="rId4" Type="http://schemas.openxmlformats.org/officeDocument/2006/relationships/image" Target="../media/image21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10.sv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.sv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1.png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10.sv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jpeg"/><Relationship Id="rId3" Type="http://schemas.openxmlformats.org/officeDocument/2006/relationships/image" Target="../media/image20.sv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3.sv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3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82617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83997" y="4342680"/>
            <a:ext cx="9815307" cy="264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5"/>
              </a:lnSpc>
            </a:pPr>
            <a:r>
              <a:rPr lang="en-US" sz="7700" b="1" spc="754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OVERFLOW AND</a:t>
            </a:r>
            <a:endParaRPr lang="en-US" sz="7700" b="1" spc="754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  <a:p>
            <a:pPr algn="ctr">
              <a:lnSpc>
                <a:spcPts val="10625"/>
              </a:lnSpc>
            </a:pPr>
            <a:r>
              <a:rPr lang="en-US" sz="7700" b="1" spc="754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OUTLINE</a:t>
            </a:r>
            <a:endParaRPr lang="en-US" sz="7700" b="1" spc="754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495259"/>
            <a:ext cx="9815307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0"/>
              </a:lnSpc>
            </a:pPr>
            <a:r>
              <a:rPr lang="en-US" sz="3400" b="1" spc="333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PRESENTATION ABOUT:</a:t>
            </a:r>
            <a:endParaRPr lang="en-US" sz="3400" b="1" spc="333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89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55" b="1" spc="140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PRESENTATION BY: ANGEL MAE LIM</a:t>
            </a:r>
            <a:endParaRPr lang="en-US" sz="2655" b="1" spc="140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ctr">
              <a:lnSpc>
                <a:spcPts val="3660"/>
              </a:lnSpc>
            </a:pPr>
            <a:r>
              <a:rPr lang="en-US" sz="2655" b="1" spc="140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                                        PATRICK BRASE</a:t>
            </a:r>
            <a:endParaRPr lang="en-US" sz="2655" b="1" spc="140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99999">
            <a:off x="-2729621" y="-7074240"/>
            <a:ext cx="7618333" cy="10636416"/>
          </a:xfrm>
          <a:custGeom>
            <a:avLst/>
            <a:gdLst/>
            <a:ahLst/>
            <a:cxnLst/>
            <a:rect l="l" t="t" r="r" b="b"/>
            <a:pathLst>
              <a:path w="7618333" h="10636416">
                <a:moveTo>
                  <a:pt x="0" y="0"/>
                </a:moveTo>
                <a:lnTo>
                  <a:pt x="7618333" y="0"/>
                </a:lnTo>
                <a:lnTo>
                  <a:pt x="7618333" y="10636416"/>
                </a:lnTo>
                <a:lnTo>
                  <a:pt x="0" y="10636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65028" y="1921182"/>
            <a:ext cx="617897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CSS OUTLINE OFFSET</a:t>
            </a:r>
            <a:endParaRPr lang="en-US" sz="4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3478" y="4522011"/>
            <a:ext cx="15901044" cy="214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outline-offset property adds space between an outline and the edge/border of an element. The space between an element and its outline is transparent.</a:t>
            </a:r>
            <a:endParaRPr lang="en-US" sz="4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4768708" y="5668331"/>
            <a:ext cx="11594816" cy="11897666"/>
          </a:xfrm>
          <a:custGeom>
            <a:avLst/>
            <a:gdLst/>
            <a:ahLst/>
            <a:cxnLst/>
            <a:rect l="l" t="t" r="r" b="b"/>
            <a:pathLst>
              <a:path w="11594816" h="11897666">
                <a:moveTo>
                  <a:pt x="0" y="0"/>
                </a:moveTo>
                <a:lnTo>
                  <a:pt x="11594816" y="0"/>
                </a:lnTo>
                <a:lnTo>
                  <a:pt x="11594816" y="11897666"/>
                </a:lnTo>
                <a:lnTo>
                  <a:pt x="0" y="1189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8826281" cy="5668813"/>
          </a:xfrm>
          <a:custGeom>
            <a:avLst/>
            <a:gdLst/>
            <a:ahLst/>
            <a:cxnLst/>
            <a:rect l="l" t="t" r="r" b="b"/>
            <a:pathLst>
              <a:path w="8826281" h="5668813">
                <a:moveTo>
                  <a:pt x="0" y="0"/>
                </a:moveTo>
                <a:lnTo>
                  <a:pt x="8826281" y="0"/>
                </a:lnTo>
                <a:lnTo>
                  <a:pt x="8826281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3278" y="4764340"/>
            <a:ext cx="9049756" cy="4675707"/>
          </a:xfrm>
          <a:custGeom>
            <a:avLst/>
            <a:gdLst/>
            <a:ahLst/>
            <a:cxnLst/>
            <a:rect l="l" t="t" r="r" b="b"/>
            <a:pathLst>
              <a:path w="9049756" h="4675707">
                <a:moveTo>
                  <a:pt x="0" y="0"/>
                </a:moveTo>
                <a:lnTo>
                  <a:pt x="9049756" y="0"/>
                </a:lnTo>
                <a:lnTo>
                  <a:pt x="9049756" y="4675707"/>
                </a:lnTo>
                <a:lnTo>
                  <a:pt x="0" y="4675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0618" y="2074488"/>
            <a:ext cx="6352372" cy="7728231"/>
          </a:xfrm>
          <a:custGeom>
            <a:avLst/>
            <a:gdLst/>
            <a:ahLst/>
            <a:cxnLst/>
            <a:rect l="l" t="t" r="r" b="b"/>
            <a:pathLst>
              <a:path w="6352372" h="7728231">
                <a:moveTo>
                  <a:pt x="0" y="0"/>
                </a:moveTo>
                <a:lnTo>
                  <a:pt x="6352372" y="0"/>
                </a:lnTo>
                <a:lnTo>
                  <a:pt x="6352372" y="7728231"/>
                </a:lnTo>
                <a:lnTo>
                  <a:pt x="0" y="7728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38275" y="933450"/>
            <a:ext cx="101216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ALL CSS OUTLINE PROPERTIES 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4021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0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WHAT IS OVERFLOW?</a:t>
            </a:r>
            <a:endParaRPr lang="en-US" sz="8030" b="1" spc="786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9791" y="4093204"/>
            <a:ext cx="16628418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Determines how content that exceeds an element’s size is displayed </a:t>
            </a:r>
            <a:endParaRPr lang="en-US" sz="39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6300" y="6365869"/>
            <a:ext cx="15720492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Overflow refers to a situation where something exceeds its limits</a:t>
            </a:r>
            <a:endParaRPr lang="en-US" sz="39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or capacity, spilling over or going beyond the available space.</a:t>
            </a:r>
            <a:endParaRPr lang="en-US" sz="39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89927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42355" y="1307212"/>
            <a:ext cx="13931356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5"/>
              </a:lnSpc>
            </a:pPr>
            <a:r>
              <a:rPr lang="en-US" sz="3800" b="1" spc="372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THE OVERFLOW PROPERTY HAS THE FOLLOWING VALUES:</a:t>
            </a:r>
            <a:endParaRPr lang="en-US" sz="3800" b="1" spc="372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34118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01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21560" y="479384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02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34118" y="650993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03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21560" y="8204313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04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64819" y="2662428"/>
            <a:ext cx="10384001" cy="165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200" spc="313">
                <a:solidFill>
                  <a:srgbClr val="FF3131"/>
                </a:solidFill>
                <a:latin typeface="DM Sans"/>
                <a:ea typeface="DM Sans"/>
                <a:cs typeface="DM Sans"/>
                <a:sym typeface="DM Sans"/>
              </a:rPr>
              <a:t>VISIBLE</a:t>
            </a: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- DEFAULT. THE OVERFLOW IS NOT CLIPPED. THE CONTENT RENDERS OUTSIDE THE ELEMENT'S BOX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60044" y="4608576"/>
            <a:ext cx="10384001" cy="109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spc="313">
                <a:solidFill>
                  <a:srgbClr val="FF3131"/>
                </a:solidFill>
                <a:latin typeface="DM Sans"/>
                <a:ea typeface="DM Sans"/>
                <a:cs typeface="DM Sans"/>
                <a:sym typeface="DM Sans"/>
              </a:rPr>
              <a:t>HIDDEN </a:t>
            </a: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 THE OVERFLOW IS CLIPPED, AND THE REST OF THE CONTENT WILL BE INVISIBLE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0044" y="6167336"/>
            <a:ext cx="10179541" cy="165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5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spc="313">
                <a:solidFill>
                  <a:srgbClr val="FF3131"/>
                </a:solidFill>
                <a:latin typeface="DM Sans"/>
                <a:ea typeface="DM Sans"/>
                <a:cs typeface="DM Sans"/>
                <a:sym typeface="DM Sans"/>
              </a:rPr>
              <a:t>SCROLL </a:t>
            </a: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 THE OVERFLOW IS CLIPPED, AND A SCROLLBAR IS ADDED TO SEE THE REST OF THE CONTENT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17194" y="8250414"/>
            <a:ext cx="9366281" cy="109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5"/>
              </a:lnSpc>
              <a:spcBef>
                <a:spcPct val="0"/>
              </a:spcBef>
            </a:pPr>
            <a:r>
              <a:rPr lang="en-US" sz="3200" spc="313">
                <a:solidFill>
                  <a:srgbClr val="FF3131"/>
                </a:solidFill>
                <a:latin typeface="DM Sans"/>
                <a:ea typeface="DM Sans"/>
                <a:cs typeface="DM Sans"/>
                <a:sym typeface="DM Sans"/>
              </a:rPr>
              <a:t>AUTO</a:t>
            </a: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- SIMILAR TO SCROLL, BUT IT ADDS SCROLLBARS ONLY WHEN NECESSARY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2518032" y="4077472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49124" y="4087911"/>
            <a:ext cx="6989658" cy="5567255"/>
          </a:xfrm>
          <a:custGeom>
            <a:avLst/>
            <a:gdLst/>
            <a:ahLst/>
            <a:cxnLst/>
            <a:rect l="l" t="t" r="r" b="b"/>
            <a:pathLst>
              <a:path w="6989658" h="5567255">
                <a:moveTo>
                  <a:pt x="0" y="0"/>
                </a:moveTo>
                <a:lnTo>
                  <a:pt x="6989658" y="0"/>
                </a:lnTo>
                <a:lnTo>
                  <a:pt x="6989658" y="5567254"/>
                </a:lnTo>
                <a:lnTo>
                  <a:pt x="0" y="5567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087911"/>
            <a:ext cx="9537053" cy="5567255"/>
          </a:xfrm>
          <a:custGeom>
            <a:avLst/>
            <a:gdLst/>
            <a:ahLst/>
            <a:cxnLst/>
            <a:rect l="l" t="t" r="r" b="b"/>
            <a:pathLst>
              <a:path w="9537053" h="5567255">
                <a:moveTo>
                  <a:pt x="0" y="0"/>
                </a:moveTo>
                <a:lnTo>
                  <a:pt x="9537053" y="0"/>
                </a:lnTo>
                <a:lnTo>
                  <a:pt x="9537053" y="5567254"/>
                </a:lnTo>
                <a:lnTo>
                  <a:pt x="0" y="5567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71145" y="1033782"/>
            <a:ext cx="66438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OVERFLOW- VISIBLE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1140" y="2682877"/>
            <a:ext cx="144317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By default, the overflow is visible, meaning that it is not clipped and 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renders outside the element's box: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422198" y="5482647"/>
            <a:ext cx="11372081" cy="11669113"/>
          </a:xfrm>
          <a:custGeom>
            <a:avLst/>
            <a:gdLst/>
            <a:ahLst/>
            <a:cxnLst/>
            <a:rect l="l" t="t" r="r" b="b"/>
            <a:pathLst>
              <a:path w="11372081" h="11669113">
                <a:moveTo>
                  <a:pt x="0" y="0"/>
                </a:moveTo>
                <a:lnTo>
                  <a:pt x="11372081" y="0"/>
                </a:lnTo>
                <a:lnTo>
                  <a:pt x="11372081" y="11669113"/>
                </a:lnTo>
                <a:lnTo>
                  <a:pt x="0" y="11669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9537053" cy="5567255"/>
          </a:xfrm>
          <a:custGeom>
            <a:avLst/>
            <a:gdLst/>
            <a:ahLst/>
            <a:cxnLst/>
            <a:rect l="l" t="t" r="r" b="b"/>
            <a:pathLst>
              <a:path w="9537053" h="5567255">
                <a:moveTo>
                  <a:pt x="0" y="0"/>
                </a:moveTo>
                <a:lnTo>
                  <a:pt x="9537053" y="0"/>
                </a:lnTo>
                <a:lnTo>
                  <a:pt x="9537053" y="5567255"/>
                </a:lnTo>
                <a:lnTo>
                  <a:pt x="0" y="556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89247" y="3150754"/>
            <a:ext cx="7498697" cy="7304347"/>
          </a:xfrm>
          <a:custGeom>
            <a:avLst/>
            <a:gdLst/>
            <a:ahLst/>
            <a:cxnLst/>
            <a:rect l="l" t="t" r="r" b="b"/>
            <a:pathLst>
              <a:path w="7498697" h="7304347">
                <a:moveTo>
                  <a:pt x="0" y="0"/>
                </a:moveTo>
                <a:lnTo>
                  <a:pt x="7498697" y="0"/>
                </a:lnTo>
                <a:lnTo>
                  <a:pt x="7498697" y="7304346"/>
                </a:lnTo>
                <a:lnTo>
                  <a:pt x="0" y="730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7629647" y="4478603"/>
            <a:ext cx="15259295" cy="15657858"/>
          </a:xfrm>
          <a:custGeom>
            <a:avLst/>
            <a:gdLst/>
            <a:ahLst/>
            <a:cxnLst/>
            <a:rect l="l" t="t" r="r" b="b"/>
            <a:pathLst>
              <a:path w="15259295" h="15657858">
                <a:moveTo>
                  <a:pt x="0" y="0"/>
                </a:moveTo>
                <a:lnTo>
                  <a:pt x="15259294" y="0"/>
                </a:lnTo>
                <a:lnTo>
                  <a:pt x="15259294" y="15657859"/>
                </a:lnTo>
                <a:lnTo>
                  <a:pt x="0" y="15657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66362" y="4900091"/>
            <a:ext cx="8319056" cy="4821223"/>
          </a:xfrm>
          <a:custGeom>
            <a:avLst/>
            <a:gdLst/>
            <a:ahLst/>
            <a:cxnLst/>
            <a:rect l="l" t="t" r="r" b="b"/>
            <a:pathLst>
              <a:path w="8319056" h="4821223">
                <a:moveTo>
                  <a:pt x="0" y="0"/>
                </a:moveTo>
                <a:lnTo>
                  <a:pt x="8319056" y="0"/>
                </a:lnTo>
                <a:lnTo>
                  <a:pt x="8319056" y="4821223"/>
                </a:lnTo>
                <a:lnTo>
                  <a:pt x="0" y="482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9810" y="3931865"/>
            <a:ext cx="8873216" cy="5146465"/>
          </a:xfrm>
          <a:custGeom>
            <a:avLst/>
            <a:gdLst/>
            <a:ahLst/>
            <a:cxnLst/>
            <a:rect l="l" t="t" r="r" b="b"/>
            <a:pathLst>
              <a:path w="8873216" h="5146465">
                <a:moveTo>
                  <a:pt x="0" y="0"/>
                </a:moveTo>
                <a:lnTo>
                  <a:pt x="8873216" y="0"/>
                </a:lnTo>
                <a:lnTo>
                  <a:pt x="8873216" y="5146465"/>
                </a:lnTo>
                <a:lnTo>
                  <a:pt x="0" y="5146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9810" y="952500"/>
            <a:ext cx="6120153" cy="86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75"/>
              </a:lnSpc>
              <a:spcBef>
                <a:spcPct val="0"/>
              </a:spcBef>
            </a:pPr>
            <a:r>
              <a:rPr lang="en-US" sz="5200" b="1" spc="509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OVERFLOW HIDDEN</a:t>
            </a:r>
            <a:endParaRPr lang="en-US" sz="5200" b="1" spc="509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418025"/>
            <a:ext cx="156982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With the hidden value, the overflow is clipped, and the rest of the content 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is hidden: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9313" y="4592077"/>
            <a:ext cx="8175111" cy="5017475"/>
          </a:xfrm>
          <a:custGeom>
            <a:avLst/>
            <a:gdLst/>
            <a:ahLst/>
            <a:cxnLst/>
            <a:rect l="l" t="t" r="r" b="b"/>
            <a:pathLst>
              <a:path w="8175111" h="5017475">
                <a:moveTo>
                  <a:pt x="0" y="0"/>
                </a:moveTo>
                <a:lnTo>
                  <a:pt x="8175111" y="0"/>
                </a:lnTo>
                <a:lnTo>
                  <a:pt x="8175111" y="5017474"/>
                </a:lnTo>
                <a:lnTo>
                  <a:pt x="0" y="5017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76756" y="4592077"/>
            <a:ext cx="8911244" cy="5017475"/>
          </a:xfrm>
          <a:custGeom>
            <a:avLst/>
            <a:gdLst/>
            <a:ahLst/>
            <a:cxnLst/>
            <a:rect l="l" t="t" r="r" b="b"/>
            <a:pathLst>
              <a:path w="8911244" h="5017475">
                <a:moveTo>
                  <a:pt x="0" y="0"/>
                </a:moveTo>
                <a:lnTo>
                  <a:pt x="8911244" y="0"/>
                </a:lnTo>
                <a:lnTo>
                  <a:pt x="8911244" y="5017474"/>
                </a:lnTo>
                <a:lnTo>
                  <a:pt x="0" y="5017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0813" y="1095375"/>
            <a:ext cx="66848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</a:pPr>
            <a:r>
              <a:rPr lang="en-US" sz="5000" b="1" spc="490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OVERFLOW: SCROLL</a:t>
            </a:r>
            <a:endParaRPr lang="en-US" sz="5000" b="1" spc="490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423658"/>
            <a:ext cx="1571513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Setting the value to scroll, the overflow is clipped and a scrollbar is added 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scroll inside the box. Note that this will add a scrollbar both horizontally 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and vertically (even if you do not need it):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3471" y="914400"/>
            <a:ext cx="7719154" cy="108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30"/>
              </a:lnSpc>
              <a:spcBef>
                <a:spcPct val="0"/>
              </a:spcBef>
            </a:pPr>
            <a:r>
              <a:rPr lang="en-US" sz="6400" b="1" spc="627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OVERFLOW: AUTO</a:t>
            </a:r>
            <a:endParaRPr lang="en-US" sz="6400" b="1" spc="627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550" y="3504275"/>
            <a:ext cx="8917234" cy="5796202"/>
          </a:xfrm>
          <a:custGeom>
            <a:avLst/>
            <a:gdLst/>
            <a:ahLst/>
            <a:cxnLst/>
            <a:rect l="l" t="t" r="r" b="b"/>
            <a:pathLst>
              <a:path w="8917234" h="5796202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60234" y="4567469"/>
            <a:ext cx="8036428" cy="4548477"/>
          </a:xfrm>
          <a:custGeom>
            <a:avLst/>
            <a:gdLst/>
            <a:ahLst/>
            <a:cxnLst/>
            <a:rect l="l" t="t" r="r" b="b"/>
            <a:pathLst>
              <a:path w="8036428" h="4548477">
                <a:moveTo>
                  <a:pt x="0" y="0"/>
                </a:moveTo>
                <a:lnTo>
                  <a:pt x="8036428" y="0"/>
                </a:lnTo>
                <a:lnTo>
                  <a:pt x="8036428" y="4548477"/>
                </a:lnTo>
                <a:lnTo>
                  <a:pt x="0" y="4548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3540" y="2618966"/>
            <a:ext cx="162398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The auto value is similar to scroll, but it adds scrollbars only when necessary: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4021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0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WHAT IS OUTLINE?</a:t>
            </a:r>
            <a:endParaRPr lang="en-US" sz="8030" b="1" spc="786">
              <a:solidFill>
                <a:srgbClr val="FFFFFF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1075" y="3856355"/>
            <a:ext cx="16768093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The CSS outline is a line drawn around an element, outside the border, to</a:t>
            </a:r>
            <a:endParaRPr lang="en-US" sz="3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make it stand out visually.</a:t>
            </a:r>
            <a:endParaRPr lang="en-US" sz="3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075" y="6776331"/>
            <a:ext cx="15655603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Unlike a border, an outline does not affect the layout of the element</a:t>
            </a:r>
            <a:endParaRPr lang="en-US" sz="3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or take up space.</a:t>
            </a:r>
            <a:endParaRPr lang="en-US" sz="3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96851" y="914400"/>
            <a:ext cx="16341352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</a:pPr>
            <a:r>
              <a:rPr lang="en-US" sz="6945" b="1" spc="368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OVERFLOW-X AND OVERFLOW-Y</a:t>
            </a:r>
            <a:endParaRPr lang="en-US" sz="6945" b="1" spc="368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3387" y="2615352"/>
            <a:ext cx="157288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The overflow-x and overflow-y properties specifies whether to change the 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overflow of content just horizontally or vertically (or both):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2591" y="4631930"/>
            <a:ext cx="1588851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overflow - x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specifies what to do with the left/right edges of the content.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overflow - y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specifies what to do with the top/bottom edges of the content.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8933981" cy="7271300"/>
          </a:xfrm>
          <a:custGeom>
            <a:avLst/>
            <a:gdLst/>
            <a:ahLst/>
            <a:cxnLst/>
            <a:rect l="l" t="t" r="r" b="b"/>
            <a:pathLst>
              <a:path w="8933981" h="7271300">
                <a:moveTo>
                  <a:pt x="0" y="0"/>
                </a:moveTo>
                <a:lnTo>
                  <a:pt x="8933981" y="0"/>
                </a:lnTo>
                <a:lnTo>
                  <a:pt x="8933981" y="7271300"/>
                </a:lnTo>
                <a:lnTo>
                  <a:pt x="0" y="727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89726" y="3794623"/>
            <a:ext cx="8574324" cy="5119210"/>
          </a:xfrm>
          <a:custGeom>
            <a:avLst/>
            <a:gdLst/>
            <a:ahLst/>
            <a:cxnLst/>
            <a:rect l="l" t="t" r="r" b="b"/>
            <a:pathLst>
              <a:path w="8574324" h="5119210">
                <a:moveTo>
                  <a:pt x="0" y="0"/>
                </a:moveTo>
                <a:lnTo>
                  <a:pt x="8574324" y="0"/>
                </a:lnTo>
                <a:lnTo>
                  <a:pt x="8574324" y="5119210"/>
                </a:lnTo>
                <a:lnTo>
                  <a:pt x="0" y="5119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99999">
            <a:off x="-2729621" y="-7074240"/>
            <a:ext cx="7852959" cy="10963992"/>
          </a:xfrm>
          <a:custGeom>
            <a:avLst/>
            <a:gdLst/>
            <a:ahLst/>
            <a:cxnLst/>
            <a:rect l="l" t="t" r="r" b="b"/>
            <a:pathLst>
              <a:path w="7852959" h="10963992">
                <a:moveTo>
                  <a:pt x="0" y="0"/>
                </a:moveTo>
                <a:lnTo>
                  <a:pt x="7852959" y="0"/>
                </a:lnTo>
                <a:lnTo>
                  <a:pt x="7852959" y="10963993"/>
                </a:lnTo>
                <a:lnTo>
                  <a:pt x="0" y="1096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549" y="2005824"/>
            <a:ext cx="5679838" cy="7767300"/>
          </a:xfrm>
          <a:custGeom>
            <a:avLst/>
            <a:gdLst/>
            <a:ahLst/>
            <a:cxnLst/>
            <a:rect l="l" t="t" r="r" b="b"/>
            <a:pathLst>
              <a:path w="5679838" h="7767300">
                <a:moveTo>
                  <a:pt x="0" y="0"/>
                </a:moveTo>
                <a:lnTo>
                  <a:pt x="5679838" y="0"/>
                </a:lnTo>
                <a:lnTo>
                  <a:pt x="5679838" y="7767300"/>
                </a:lnTo>
                <a:lnTo>
                  <a:pt x="0" y="776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32085" y="1004429"/>
            <a:ext cx="10898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ALL CSS OVERFLOW PROPERTIES 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739800" y="2828585"/>
            <a:ext cx="8116901" cy="5755204"/>
          </a:xfrm>
          <a:custGeom>
            <a:avLst/>
            <a:gdLst/>
            <a:ahLst/>
            <a:cxnLst/>
            <a:rect l="l" t="t" r="r" b="b"/>
            <a:pathLst>
              <a:path w="8116901" h="5755204">
                <a:moveTo>
                  <a:pt x="0" y="0"/>
                </a:moveTo>
                <a:lnTo>
                  <a:pt x="8116902" y="0"/>
                </a:lnTo>
                <a:lnTo>
                  <a:pt x="8116902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9258" y="7970271"/>
            <a:ext cx="11301259" cy="1764279"/>
          </a:xfrm>
          <a:custGeom>
            <a:avLst/>
            <a:gdLst/>
            <a:ahLst/>
            <a:cxnLst/>
            <a:rect l="l" t="t" r="r" b="b"/>
            <a:pathLst>
              <a:path w="11301259" h="1764279">
                <a:moveTo>
                  <a:pt x="0" y="0"/>
                </a:moveTo>
                <a:lnTo>
                  <a:pt x="11301259" y="0"/>
                </a:lnTo>
                <a:lnTo>
                  <a:pt x="11301259" y="1764279"/>
                </a:lnTo>
                <a:lnTo>
                  <a:pt x="0" y="176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29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39800" y="1181100"/>
            <a:ext cx="885333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HANDS ON OUTLINE</a:t>
            </a:r>
            <a:endParaRPr lang="en-US" sz="69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92179" y="2538751"/>
            <a:ext cx="7345391" cy="5209497"/>
          </a:xfrm>
          <a:custGeom>
            <a:avLst/>
            <a:gdLst/>
            <a:ahLst/>
            <a:cxnLst/>
            <a:rect l="l" t="t" r="r" b="b"/>
            <a:pathLst>
              <a:path w="7345391" h="5209497">
                <a:moveTo>
                  <a:pt x="0" y="0"/>
                </a:moveTo>
                <a:lnTo>
                  <a:pt x="7345391" y="0"/>
                </a:lnTo>
                <a:lnTo>
                  <a:pt x="7345391" y="5209498"/>
                </a:lnTo>
                <a:lnTo>
                  <a:pt x="0" y="520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18570" y="4207520"/>
            <a:ext cx="8170963" cy="4284167"/>
          </a:xfrm>
          <a:custGeom>
            <a:avLst/>
            <a:gdLst/>
            <a:ahLst/>
            <a:cxnLst/>
            <a:rect l="l" t="t" r="r" b="b"/>
            <a:pathLst>
              <a:path w="8170963" h="4284167">
                <a:moveTo>
                  <a:pt x="0" y="0"/>
                </a:moveTo>
                <a:lnTo>
                  <a:pt x="8170963" y="0"/>
                </a:lnTo>
                <a:lnTo>
                  <a:pt x="8170963" y="4284167"/>
                </a:lnTo>
                <a:lnTo>
                  <a:pt x="0" y="4284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5144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</a:pPr>
            <a:r>
              <a:rPr lang="en-US" sz="6945" b="1" spc="368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HANDS ON OVERFLOW</a:t>
            </a:r>
            <a:endParaRPr lang="en-US" sz="6945" b="1" spc="368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841" y="2440219"/>
            <a:ext cx="10296319" cy="5406561"/>
          </a:xfrm>
          <a:custGeom>
            <a:avLst/>
            <a:gdLst/>
            <a:ahLst/>
            <a:cxnLst/>
            <a:rect l="l" t="t" r="r" b="b"/>
            <a:pathLst>
              <a:path w="10296319" h="5406561">
                <a:moveTo>
                  <a:pt x="0" y="0"/>
                </a:moveTo>
                <a:lnTo>
                  <a:pt x="10296318" y="0"/>
                </a:lnTo>
                <a:lnTo>
                  <a:pt x="10296318" y="5406562"/>
                </a:lnTo>
                <a:lnTo>
                  <a:pt x="0" y="540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72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  <a:endParaRPr lang="en-US" sz="1720" spc="168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0"/>
              </a:lnSpc>
              <a:spcBef>
                <a:spcPct val="0"/>
              </a:spcBef>
            </a:pPr>
            <a:r>
              <a:rPr lang="en-US" sz="3050" spc="298">
                <a:solidFill>
                  <a:srgbClr val="FDFBFB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STRATEGY N°1</a:t>
            </a:r>
            <a:endParaRPr lang="en-US" sz="3050" spc="298">
              <a:solidFill>
                <a:srgbClr val="FDFBFB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0"/>
              </a:lnSpc>
              <a:spcBef>
                <a:spcPct val="0"/>
              </a:spcBef>
            </a:pPr>
            <a:r>
              <a:rPr lang="en-US" sz="3050" spc="298">
                <a:solidFill>
                  <a:srgbClr val="FDFBFB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STRATEGY N°2</a:t>
            </a:r>
            <a:endParaRPr lang="en-US" sz="3050" spc="298">
              <a:solidFill>
                <a:srgbClr val="FDFBFB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0"/>
              </a:lnSpc>
              <a:spcBef>
                <a:spcPct val="0"/>
              </a:spcBef>
            </a:pPr>
            <a:r>
              <a:rPr lang="en-US" sz="3050" spc="298">
                <a:solidFill>
                  <a:srgbClr val="FDFBFB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STRATEGY N°3</a:t>
            </a:r>
            <a:endParaRPr lang="en-US" sz="3050" spc="298">
              <a:solidFill>
                <a:srgbClr val="FDFBFB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413459" y="-8885884"/>
            <a:ext cx="23760570" cy="24381182"/>
          </a:xfrm>
          <a:custGeom>
            <a:avLst/>
            <a:gdLst/>
            <a:ahLst/>
            <a:cxnLst/>
            <a:rect l="l" t="t" r="r" b="b"/>
            <a:pathLst>
              <a:path w="23760570" h="24381182">
                <a:moveTo>
                  <a:pt x="0" y="0"/>
                </a:moveTo>
                <a:lnTo>
                  <a:pt x="23760570" y="0"/>
                </a:lnTo>
                <a:lnTo>
                  <a:pt x="23760570" y="24381183"/>
                </a:lnTo>
                <a:lnTo>
                  <a:pt x="0" y="2438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0" b="1" spc="924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ANY QUESTIONS?</a:t>
            </a:r>
            <a:endParaRPr lang="en-US" sz="9430" b="1" spc="924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959137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42355" y="1259587"/>
            <a:ext cx="13931356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500" b="1" spc="637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CSS OUTLINE PROPERTIES: </a:t>
            </a:r>
            <a:endParaRPr lang="en-US" sz="6500" b="1" spc="637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01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31353" y="464395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02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31353" y="61387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03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31353" y="76967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b="1" i="1">
                <a:solidFill>
                  <a:srgbClr val="363636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04</a:t>
            </a:r>
            <a:endParaRPr lang="en-US" sz="4270" b="1" i="1">
              <a:solidFill>
                <a:srgbClr val="363636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07430" y="3304562"/>
            <a:ext cx="5790503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OUTLINE - STYLE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07430" y="4764728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OUTLINE - COLOR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07430" y="6202545"/>
            <a:ext cx="5790503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5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OUTLINE - WIDTH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07430" y="7800037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5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OUTLINE - OFFSET</a:t>
            </a:r>
            <a:endParaRPr lang="en-US" sz="3200" spc="31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8022" y="580644"/>
            <a:ext cx="10558357" cy="98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5"/>
              </a:lnSpc>
            </a:pPr>
            <a:r>
              <a:rPr lang="en-US" sz="5800" b="1" spc="568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CSS OUTLINE-STYLE</a:t>
            </a:r>
            <a:endParaRPr lang="en-US" sz="5800" b="1" spc="568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6072" y="2021267"/>
            <a:ext cx="124612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outline-style property specifies the style of the outline, 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and can have one of the following values: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34007" y="3658932"/>
            <a:ext cx="9158611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dotted - Defines a dotted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dashed - Defines a dashed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solid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- Defines a solid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double - Defines a double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groove - Defines a 3D grooved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ridge - Defines a 3D ridged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inset - Defines a 3D inset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outset - Defines a 3D outset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none - Defines no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hidden - Defines a hidden outline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555253" y="4828564"/>
            <a:ext cx="6215481" cy="3708476"/>
          </a:xfrm>
          <a:custGeom>
            <a:avLst/>
            <a:gdLst/>
            <a:ahLst/>
            <a:cxnLst/>
            <a:rect l="l" t="t" r="r" b="b"/>
            <a:pathLst>
              <a:path w="6215481" h="3708476">
                <a:moveTo>
                  <a:pt x="0" y="0"/>
                </a:moveTo>
                <a:lnTo>
                  <a:pt x="6215482" y="0"/>
                </a:lnTo>
                <a:lnTo>
                  <a:pt x="6215482" y="3708476"/>
                </a:lnTo>
                <a:lnTo>
                  <a:pt x="0" y="3708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7224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5304" y="1028700"/>
            <a:ext cx="6453066" cy="8916154"/>
          </a:xfrm>
          <a:custGeom>
            <a:avLst/>
            <a:gdLst/>
            <a:ahLst/>
            <a:cxnLst/>
            <a:rect l="l" t="t" r="r" b="b"/>
            <a:pathLst>
              <a:path w="6453066" h="8916154">
                <a:moveTo>
                  <a:pt x="0" y="0"/>
                </a:moveTo>
                <a:lnTo>
                  <a:pt x="6453067" y="0"/>
                </a:lnTo>
                <a:lnTo>
                  <a:pt x="6453067" y="8916154"/>
                </a:lnTo>
                <a:lnTo>
                  <a:pt x="0" y="891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7904179" cy="6272633"/>
          </a:xfrm>
          <a:custGeom>
            <a:avLst/>
            <a:gdLst/>
            <a:ahLst/>
            <a:cxnLst/>
            <a:rect l="l" t="t" r="r" b="b"/>
            <a:pathLst>
              <a:path w="7904179" h="6272633">
                <a:moveTo>
                  <a:pt x="0" y="0"/>
                </a:moveTo>
                <a:lnTo>
                  <a:pt x="7904179" y="0"/>
                </a:lnTo>
                <a:lnTo>
                  <a:pt x="7904179" y="6272633"/>
                </a:lnTo>
                <a:lnTo>
                  <a:pt x="0" y="6272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0"/>
              </a:lnSpc>
              <a:spcBef>
                <a:spcPct val="0"/>
              </a:spcBef>
            </a:pPr>
            <a:r>
              <a:rPr lang="en-US" sz="3050" spc="298">
                <a:solidFill>
                  <a:srgbClr val="FDFBFB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STRATEGY N°1</a:t>
            </a:r>
            <a:endParaRPr lang="en-US" sz="3050" spc="298">
              <a:solidFill>
                <a:srgbClr val="FDFBFB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0"/>
              </a:lnSpc>
              <a:spcBef>
                <a:spcPct val="0"/>
              </a:spcBef>
            </a:pPr>
            <a:r>
              <a:rPr lang="en-US" sz="3050" spc="298">
                <a:solidFill>
                  <a:srgbClr val="FDFBFB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STRATEGY N°2</a:t>
            </a:r>
            <a:endParaRPr lang="en-US" sz="3050" spc="298">
              <a:solidFill>
                <a:srgbClr val="FDFBFB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40091" y="431800"/>
            <a:ext cx="18263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Results: </a:t>
            </a:r>
            <a:endParaRPr lang="en-US" sz="35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93423" y="2803907"/>
            <a:ext cx="9144000" cy="5397500"/>
          </a:xfrm>
          <a:custGeom>
            <a:avLst/>
            <a:gdLst/>
            <a:ahLst/>
            <a:cxnLst/>
            <a:rect l="l" t="t" r="r" b="b"/>
            <a:pathLst>
              <a:path w="9144000" h="5397500">
                <a:moveTo>
                  <a:pt x="0" y="0"/>
                </a:moveTo>
                <a:lnTo>
                  <a:pt x="9144000" y="0"/>
                </a:lnTo>
                <a:lnTo>
                  <a:pt x="9144000" y="5397500"/>
                </a:lnTo>
                <a:lnTo>
                  <a:pt x="0" y="539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2638" y="1123950"/>
            <a:ext cx="10443378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0"/>
              </a:lnSpc>
            </a:pPr>
            <a:r>
              <a:rPr lang="en-US" sz="6600" b="1" spc="646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CSS OUTLINE- WIDTH</a:t>
            </a:r>
            <a:endParaRPr lang="en-US" sz="6600" b="1" spc="646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1289" y="2805031"/>
            <a:ext cx="6664328" cy="193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865"/>
              </a:lnSpc>
              <a:buFont typeface="Arial" panose="020B0604020202020204"/>
              <a:buChar char="•"/>
            </a:pPr>
            <a:r>
              <a:rPr lang="en-US" sz="2800" spc="27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outline-width property specifies the width of the outline, and can have one of the following values:</a:t>
            </a:r>
            <a:endParaRPr lang="en-US" sz="2800" spc="27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8888" y="5086350"/>
            <a:ext cx="6162866" cy="260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 panose="020B0604020202020204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thin (typically 1px)</a:t>
            </a:r>
            <a:endParaRPr lang="en-US" sz="3000" spc="2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 panose="020B0604020202020204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medium (typically 3px)</a:t>
            </a:r>
            <a:endParaRPr lang="en-US" sz="3000" spc="2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 panose="020B0604020202020204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thick (typically 5px)</a:t>
            </a:r>
            <a:endParaRPr lang="en-US" sz="3000" spc="2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 panose="020B0604020202020204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 specific size (in px, pt, cm, em, etc)</a:t>
            </a:r>
            <a:endParaRPr lang="en-US" sz="3000" spc="2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4768708" y="5668331"/>
            <a:ext cx="11594816" cy="11897666"/>
          </a:xfrm>
          <a:custGeom>
            <a:avLst/>
            <a:gdLst/>
            <a:ahLst/>
            <a:cxnLst/>
            <a:rect l="l" t="t" r="r" b="b"/>
            <a:pathLst>
              <a:path w="11594816" h="11897666">
                <a:moveTo>
                  <a:pt x="0" y="0"/>
                </a:moveTo>
                <a:lnTo>
                  <a:pt x="11594816" y="0"/>
                </a:lnTo>
                <a:lnTo>
                  <a:pt x="11594816" y="11897666"/>
                </a:lnTo>
                <a:lnTo>
                  <a:pt x="0" y="1189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38817" y="4556311"/>
            <a:ext cx="9020483" cy="4572884"/>
          </a:xfrm>
          <a:custGeom>
            <a:avLst/>
            <a:gdLst/>
            <a:ahLst/>
            <a:cxnLst/>
            <a:rect l="l" t="t" r="r" b="b"/>
            <a:pathLst>
              <a:path w="9020483" h="4572884">
                <a:moveTo>
                  <a:pt x="0" y="0"/>
                </a:moveTo>
                <a:lnTo>
                  <a:pt x="9020483" y="0"/>
                </a:lnTo>
                <a:lnTo>
                  <a:pt x="9020483" y="4572884"/>
                </a:lnTo>
                <a:lnTo>
                  <a:pt x="0" y="457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795129" y="8405575"/>
            <a:ext cx="12999485" cy="13339024"/>
          </a:xfrm>
          <a:custGeom>
            <a:avLst/>
            <a:gdLst/>
            <a:ahLst/>
            <a:cxnLst/>
            <a:rect l="l" t="t" r="r" b="b"/>
            <a:pathLst>
              <a:path w="12999485" h="13339024">
                <a:moveTo>
                  <a:pt x="0" y="0"/>
                </a:moveTo>
                <a:lnTo>
                  <a:pt x="12999485" y="0"/>
                </a:lnTo>
                <a:lnTo>
                  <a:pt x="12999485" y="13339024"/>
                </a:lnTo>
                <a:lnTo>
                  <a:pt x="0" y="13339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3076" y="1102741"/>
            <a:ext cx="12655024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60"/>
              </a:lnSpc>
              <a:spcBef>
                <a:spcPct val="0"/>
              </a:spcBef>
            </a:pPr>
            <a:r>
              <a:rPr lang="en-US" sz="7000" b="1" spc="685">
                <a:solidFill>
                  <a:srgbClr val="231F2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CSS OUTLINE-COLOR</a:t>
            </a:r>
            <a:endParaRPr lang="en-US" sz="7000" b="1" spc="685">
              <a:solidFill>
                <a:srgbClr val="231F2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0078" y="3132001"/>
            <a:ext cx="133874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outline-color property is used to set the color of the outline.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5491" y="4242786"/>
            <a:ext cx="1219782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color can be set by: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name - specify a color name, like "red"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HEX - specify a hex value, like "#ff0000"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RGB - specify a RGB value, like "rgb(255,0,0)"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HSL - specify a HSL value, like "hsl(0, 100%, 50%)"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400">
                <a:solidFill>
                  <a:srgbClr val="231F2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invert - performs a color inversion (which ensures that the outline is visible, regardless of color background)</a:t>
            </a:r>
            <a:endParaRPr lang="en-US" sz="3400">
              <a:solidFill>
                <a:srgbClr val="231F2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4768708" y="5668331"/>
            <a:ext cx="11594816" cy="11897666"/>
          </a:xfrm>
          <a:custGeom>
            <a:avLst/>
            <a:gdLst/>
            <a:ahLst/>
            <a:cxnLst/>
            <a:rect l="l" t="t" r="r" b="b"/>
            <a:pathLst>
              <a:path w="11594816" h="11897666">
                <a:moveTo>
                  <a:pt x="0" y="0"/>
                </a:moveTo>
                <a:lnTo>
                  <a:pt x="11594816" y="0"/>
                </a:lnTo>
                <a:lnTo>
                  <a:pt x="11594816" y="11897666"/>
                </a:lnTo>
                <a:lnTo>
                  <a:pt x="0" y="1189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68828" y="1173989"/>
            <a:ext cx="8613606" cy="7116654"/>
          </a:xfrm>
          <a:custGeom>
            <a:avLst/>
            <a:gdLst/>
            <a:ahLst/>
            <a:cxnLst/>
            <a:rect l="l" t="t" r="r" b="b"/>
            <a:pathLst>
              <a:path w="8613606" h="7116654">
                <a:moveTo>
                  <a:pt x="0" y="0"/>
                </a:moveTo>
                <a:lnTo>
                  <a:pt x="8613606" y="0"/>
                </a:lnTo>
                <a:lnTo>
                  <a:pt x="8613606" y="7116654"/>
                </a:lnTo>
                <a:lnTo>
                  <a:pt x="0" y="711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59749" y="3317277"/>
            <a:ext cx="7299551" cy="5941023"/>
          </a:xfrm>
          <a:custGeom>
            <a:avLst/>
            <a:gdLst/>
            <a:ahLst/>
            <a:cxnLst/>
            <a:rect l="l" t="t" r="r" b="b"/>
            <a:pathLst>
              <a:path w="7299551" h="5941023">
                <a:moveTo>
                  <a:pt x="0" y="0"/>
                </a:moveTo>
                <a:lnTo>
                  <a:pt x="7299551" y="0"/>
                </a:lnTo>
                <a:lnTo>
                  <a:pt x="7299551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3476</Words>
  <Application>WPS Presentation</Application>
  <PresentationFormat>On-screen Show (4:3)</PresentationFormat>
  <Paragraphs>152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Oswald Bold</vt:lpstr>
      <vt:lpstr>Montserrat Classic Bold</vt:lpstr>
      <vt:lpstr>Canva Sans</vt:lpstr>
      <vt:lpstr>DM Sans</vt:lpstr>
      <vt:lpstr>Oswald</vt:lpstr>
      <vt:lpstr>Canva Sans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Overflow and Outline_Devtech</dc:title>
  <dc:creator/>
  <cp:lastModifiedBy>Angel Mae Lim</cp:lastModifiedBy>
  <cp:revision>2</cp:revision>
  <dcterms:created xsi:type="dcterms:W3CDTF">2006-08-16T00:00:00Z</dcterms:created>
  <dcterms:modified xsi:type="dcterms:W3CDTF">2024-11-25T09:43:10Z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FDA2BD9588834151886AB0477540DADA_13</vt:lpwstr>
  </property>
  <property fmtid="{D5CDD505-2E9C-101B-9397-08002B2CF9AE}" pid="3" name="KSOProductBuildVer">
    <vt:lpwstr>1033-12.2.0.18911</vt:lpwstr>
  </property>
</Properties>
</file>